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72" r:id="rId1"/>
  </p:sldMasterIdLst>
  <p:sldIdLst>
    <p:sldId id="256" r:id="rId2"/>
  </p:sldIdLst>
  <p:sldSz cx="21945600" cy="43891200"/>
  <p:notesSz cx="6858000" cy="9144000"/>
  <p:defaultTextStyle>
    <a:defPPr>
      <a:defRPr lang="en-US"/>
    </a:defPPr>
    <a:lvl1pPr marL="0" algn="l" defTabSz="2400721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1pPr>
    <a:lvl2pPr marL="1200361" algn="l" defTabSz="2400721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2pPr>
    <a:lvl3pPr marL="2400721" algn="l" defTabSz="2400721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3pPr>
    <a:lvl4pPr marL="3601082" algn="l" defTabSz="2400721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4pPr>
    <a:lvl5pPr marL="4801443" algn="l" defTabSz="2400721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5pPr>
    <a:lvl6pPr marL="6001804" algn="l" defTabSz="2400721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6pPr>
    <a:lvl7pPr marL="7202164" algn="l" defTabSz="2400721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7pPr>
    <a:lvl8pPr marL="8402525" algn="l" defTabSz="2400721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8pPr>
    <a:lvl9pPr marL="9602885" algn="l" defTabSz="2400721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69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800000"/>
    <a:srgbClr val="00194C"/>
    <a:srgbClr val="990000"/>
    <a:srgbClr val="FFFF00"/>
    <a:srgbClr val="FFFFFF"/>
    <a:srgbClr val="CCECFF"/>
    <a:srgbClr val="ECF3FA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166" autoAdjust="0"/>
    <p:restoredTop sz="94660"/>
  </p:normalViewPr>
  <p:slideViewPr>
    <p:cSldViewPr snapToGrid="0">
      <p:cViewPr>
        <p:scale>
          <a:sx n="50" d="100"/>
          <a:sy n="50" d="100"/>
        </p:scale>
        <p:origin x="342" y="-342"/>
      </p:cViewPr>
      <p:guideLst>
        <p:guide orient="horz" pos="13824"/>
        <p:guide pos="6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1" y="7183123"/>
            <a:ext cx="18653760" cy="1528064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23053044"/>
            <a:ext cx="16459200" cy="10596877"/>
          </a:xfrm>
        </p:spPr>
        <p:txBody>
          <a:bodyPr/>
          <a:lstStyle>
            <a:lvl1pPr marL="0" indent="0" algn="ctr">
              <a:buNone/>
              <a:defRPr sz="5800"/>
            </a:lvl1pPr>
            <a:lvl2pPr marL="1097243" indent="0" algn="ctr">
              <a:buNone/>
              <a:defRPr sz="4800"/>
            </a:lvl2pPr>
            <a:lvl3pPr marL="2194486" indent="0" algn="ctr">
              <a:buNone/>
              <a:defRPr sz="4300"/>
            </a:lvl3pPr>
            <a:lvl4pPr marL="3291729" indent="0" algn="ctr">
              <a:buNone/>
              <a:defRPr sz="3800"/>
            </a:lvl4pPr>
            <a:lvl5pPr marL="4388972" indent="0" algn="ctr">
              <a:buNone/>
              <a:defRPr sz="3800"/>
            </a:lvl5pPr>
            <a:lvl6pPr marL="5486215" indent="0" algn="ctr">
              <a:buNone/>
              <a:defRPr sz="3800"/>
            </a:lvl6pPr>
            <a:lvl7pPr marL="6583457" indent="0" algn="ctr">
              <a:buNone/>
              <a:defRPr sz="3800"/>
            </a:lvl7pPr>
            <a:lvl8pPr marL="7680701" indent="0" algn="ctr">
              <a:buNone/>
              <a:defRPr sz="3800"/>
            </a:lvl8pPr>
            <a:lvl9pPr marL="8777943" indent="0" algn="ctr">
              <a:buNone/>
              <a:defRPr sz="3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1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22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10942333"/>
            <a:ext cx="18928080" cy="18257517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9372572"/>
            <a:ext cx="18928080" cy="9601197"/>
          </a:xfrm>
        </p:spPr>
        <p:txBody>
          <a:bodyPr/>
          <a:lstStyle>
            <a:lvl1pPr marL="0" indent="0">
              <a:buNone/>
              <a:defRPr sz="5800">
                <a:solidFill>
                  <a:schemeClr val="tx1"/>
                </a:solidFill>
              </a:defRPr>
            </a:lvl1pPr>
            <a:lvl2pPr marL="1097243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486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3pPr>
            <a:lvl4pPr marL="3291729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4pPr>
            <a:lvl5pPr marL="4388972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5pPr>
            <a:lvl6pPr marL="5486215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6pPr>
            <a:lvl7pPr marL="6583457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7pPr>
            <a:lvl8pPr marL="7680701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8pPr>
            <a:lvl9pPr marL="8777943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11684000"/>
            <a:ext cx="932688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11684000"/>
            <a:ext cx="932688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98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336810"/>
            <a:ext cx="1892808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10759443"/>
            <a:ext cx="9284016" cy="5273037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97243" indent="0">
              <a:buNone/>
              <a:defRPr sz="4800" b="1"/>
            </a:lvl2pPr>
            <a:lvl3pPr marL="2194486" indent="0">
              <a:buNone/>
              <a:defRPr sz="4300" b="1"/>
            </a:lvl3pPr>
            <a:lvl4pPr marL="3291729" indent="0">
              <a:buNone/>
              <a:defRPr sz="3800" b="1"/>
            </a:lvl4pPr>
            <a:lvl5pPr marL="4388972" indent="0">
              <a:buNone/>
              <a:defRPr sz="3800" b="1"/>
            </a:lvl5pPr>
            <a:lvl6pPr marL="5486215" indent="0">
              <a:buNone/>
              <a:defRPr sz="3800" b="1"/>
            </a:lvl6pPr>
            <a:lvl7pPr marL="6583457" indent="0">
              <a:buNone/>
              <a:defRPr sz="3800" b="1"/>
            </a:lvl7pPr>
            <a:lvl8pPr marL="7680701" indent="0">
              <a:buNone/>
              <a:defRPr sz="3800" b="1"/>
            </a:lvl8pPr>
            <a:lvl9pPr marL="8777943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6032480"/>
            <a:ext cx="9284016" cy="235813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10759443"/>
            <a:ext cx="9329739" cy="5273037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97243" indent="0">
              <a:buNone/>
              <a:defRPr sz="4800" b="1"/>
            </a:lvl2pPr>
            <a:lvl3pPr marL="2194486" indent="0">
              <a:buNone/>
              <a:defRPr sz="4300" b="1"/>
            </a:lvl3pPr>
            <a:lvl4pPr marL="3291729" indent="0">
              <a:buNone/>
              <a:defRPr sz="3800" b="1"/>
            </a:lvl4pPr>
            <a:lvl5pPr marL="4388972" indent="0">
              <a:buNone/>
              <a:defRPr sz="3800" b="1"/>
            </a:lvl5pPr>
            <a:lvl6pPr marL="5486215" indent="0">
              <a:buNone/>
              <a:defRPr sz="3800" b="1"/>
            </a:lvl6pPr>
            <a:lvl7pPr marL="6583457" indent="0">
              <a:buNone/>
              <a:defRPr sz="3800" b="1"/>
            </a:lvl7pPr>
            <a:lvl8pPr marL="7680701" indent="0">
              <a:buNone/>
              <a:defRPr sz="3800" b="1"/>
            </a:lvl8pPr>
            <a:lvl9pPr marL="8777943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6032480"/>
            <a:ext cx="9329739" cy="235813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7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1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926080"/>
            <a:ext cx="7078027" cy="10241280"/>
          </a:xfrm>
        </p:spPr>
        <p:txBody>
          <a:bodyPr anchor="b"/>
          <a:lstStyle>
            <a:lvl1pPr>
              <a:defRPr sz="7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9" y="6319530"/>
            <a:ext cx="11109960" cy="31191200"/>
          </a:xfrm>
        </p:spPr>
        <p:txBody>
          <a:bodyPr/>
          <a:lstStyle>
            <a:lvl1pPr>
              <a:defRPr sz="7700"/>
            </a:lvl1pPr>
            <a:lvl2pPr>
              <a:defRPr sz="67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13167360"/>
            <a:ext cx="7078027" cy="24394163"/>
          </a:xfrm>
        </p:spPr>
        <p:txBody>
          <a:bodyPr/>
          <a:lstStyle>
            <a:lvl1pPr marL="0" indent="0">
              <a:buNone/>
              <a:defRPr sz="3800"/>
            </a:lvl1pPr>
            <a:lvl2pPr marL="1097243" indent="0">
              <a:buNone/>
              <a:defRPr sz="3400"/>
            </a:lvl2pPr>
            <a:lvl3pPr marL="2194486" indent="0">
              <a:buNone/>
              <a:defRPr sz="2900"/>
            </a:lvl3pPr>
            <a:lvl4pPr marL="3291729" indent="0">
              <a:buNone/>
              <a:defRPr sz="2400"/>
            </a:lvl4pPr>
            <a:lvl5pPr marL="4388972" indent="0">
              <a:buNone/>
              <a:defRPr sz="2400"/>
            </a:lvl5pPr>
            <a:lvl6pPr marL="5486215" indent="0">
              <a:buNone/>
              <a:defRPr sz="2400"/>
            </a:lvl6pPr>
            <a:lvl7pPr marL="6583457" indent="0">
              <a:buNone/>
              <a:defRPr sz="2400"/>
            </a:lvl7pPr>
            <a:lvl8pPr marL="7680701" indent="0">
              <a:buNone/>
              <a:defRPr sz="2400"/>
            </a:lvl8pPr>
            <a:lvl9pPr marL="8777943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49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926080"/>
            <a:ext cx="7078027" cy="10241280"/>
          </a:xfrm>
        </p:spPr>
        <p:txBody>
          <a:bodyPr anchor="b"/>
          <a:lstStyle>
            <a:lvl1pPr>
              <a:defRPr sz="7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9" y="6319530"/>
            <a:ext cx="11109960" cy="31191200"/>
          </a:xfrm>
        </p:spPr>
        <p:txBody>
          <a:bodyPr anchor="t"/>
          <a:lstStyle>
            <a:lvl1pPr marL="0" indent="0">
              <a:buNone/>
              <a:defRPr sz="7700"/>
            </a:lvl1pPr>
            <a:lvl2pPr marL="1097243" indent="0">
              <a:buNone/>
              <a:defRPr sz="6700"/>
            </a:lvl2pPr>
            <a:lvl3pPr marL="2194486" indent="0">
              <a:buNone/>
              <a:defRPr sz="5800"/>
            </a:lvl3pPr>
            <a:lvl4pPr marL="3291729" indent="0">
              <a:buNone/>
              <a:defRPr sz="4800"/>
            </a:lvl4pPr>
            <a:lvl5pPr marL="4388972" indent="0">
              <a:buNone/>
              <a:defRPr sz="4800"/>
            </a:lvl5pPr>
            <a:lvl6pPr marL="5486215" indent="0">
              <a:buNone/>
              <a:defRPr sz="4800"/>
            </a:lvl6pPr>
            <a:lvl7pPr marL="6583457" indent="0">
              <a:buNone/>
              <a:defRPr sz="4800"/>
            </a:lvl7pPr>
            <a:lvl8pPr marL="7680701" indent="0">
              <a:buNone/>
              <a:defRPr sz="4800"/>
            </a:lvl8pPr>
            <a:lvl9pPr marL="8777943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13167360"/>
            <a:ext cx="7078027" cy="24394163"/>
          </a:xfrm>
        </p:spPr>
        <p:txBody>
          <a:bodyPr/>
          <a:lstStyle>
            <a:lvl1pPr marL="0" indent="0">
              <a:buNone/>
              <a:defRPr sz="3800"/>
            </a:lvl1pPr>
            <a:lvl2pPr marL="1097243" indent="0">
              <a:buNone/>
              <a:defRPr sz="3400"/>
            </a:lvl2pPr>
            <a:lvl3pPr marL="2194486" indent="0">
              <a:buNone/>
              <a:defRPr sz="2900"/>
            </a:lvl3pPr>
            <a:lvl4pPr marL="3291729" indent="0">
              <a:buNone/>
              <a:defRPr sz="2400"/>
            </a:lvl4pPr>
            <a:lvl5pPr marL="4388972" indent="0">
              <a:buNone/>
              <a:defRPr sz="2400"/>
            </a:lvl5pPr>
            <a:lvl6pPr marL="5486215" indent="0">
              <a:buNone/>
              <a:defRPr sz="2400"/>
            </a:lvl6pPr>
            <a:lvl7pPr marL="6583457" indent="0">
              <a:buNone/>
              <a:defRPr sz="2400"/>
            </a:lvl7pPr>
            <a:lvl8pPr marL="7680701" indent="0">
              <a:buNone/>
              <a:defRPr sz="2400"/>
            </a:lvl8pPr>
            <a:lvl9pPr marL="8777943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3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2" y="2336800"/>
            <a:ext cx="473202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2336800"/>
            <a:ext cx="1392174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95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1" y="2336810"/>
            <a:ext cx="18928080" cy="8483603"/>
          </a:xfrm>
          <a:prstGeom prst="rect">
            <a:avLst/>
          </a:prstGeom>
        </p:spPr>
        <p:txBody>
          <a:bodyPr vert="horz" lIns="91376" tIns="45688" rIns="91376" bIns="4568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1" y="11684000"/>
            <a:ext cx="18928080" cy="27848563"/>
          </a:xfrm>
          <a:prstGeom prst="rect">
            <a:avLst/>
          </a:prstGeom>
        </p:spPr>
        <p:txBody>
          <a:bodyPr vert="horz" lIns="91376" tIns="45688" rIns="91376" bIns="4568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40680651"/>
            <a:ext cx="4937760" cy="2336800"/>
          </a:xfrm>
          <a:prstGeom prst="rect">
            <a:avLst/>
          </a:prstGeom>
        </p:spPr>
        <p:txBody>
          <a:bodyPr vert="horz" lIns="91376" tIns="45688" rIns="91376" bIns="45688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01843-9B35-41DF-97EC-C856A804CFC8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40680651"/>
            <a:ext cx="7406640" cy="2336800"/>
          </a:xfrm>
          <a:prstGeom prst="rect">
            <a:avLst/>
          </a:prstGeom>
        </p:spPr>
        <p:txBody>
          <a:bodyPr vert="horz" lIns="91376" tIns="45688" rIns="91376" bIns="45688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1" y="40680651"/>
            <a:ext cx="4937760" cy="2336800"/>
          </a:xfrm>
          <a:prstGeom prst="rect">
            <a:avLst/>
          </a:prstGeom>
        </p:spPr>
        <p:txBody>
          <a:bodyPr vert="horz" lIns="91376" tIns="45688" rIns="91376" bIns="45688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D251C-41AD-4900-81A4-797ED4A41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0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94486" rtl="0" eaLnBrk="1" latinLnBrk="0" hangingPunct="1">
        <a:lnSpc>
          <a:spcPct val="90000"/>
        </a:lnSpc>
        <a:spcBef>
          <a:spcPct val="0"/>
        </a:spcBef>
        <a:buNone/>
        <a:defRPr sz="10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22" indent="-548622" algn="l" defTabSz="2194486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1pPr>
      <a:lvl2pPr marL="1645864" indent="-548622" algn="l" defTabSz="219448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107" indent="-548622" algn="l" defTabSz="219448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350" indent="-548622" algn="l" defTabSz="219448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937593" indent="-548622" algn="l" defTabSz="219448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6034836" indent="-548622" algn="l" defTabSz="219448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7132079" indent="-548622" algn="l" defTabSz="219448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8229321" indent="-548622" algn="l" defTabSz="219448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9326565" indent="-548622" algn="l" defTabSz="219448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48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43" algn="l" defTabSz="219448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94486" algn="l" defTabSz="219448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91729" algn="l" defTabSz="219448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88972" algn="l" defTabSz="219448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86215" algn="l" defTabSz="219448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83457" algn="l" defTabSz="219448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80701" algn="l" defTabSz="219448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77943" algn="l" defTabSz="219448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rs@eng.ruh.ac.lk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78308" y="39413793"/>
            <a:ext cx="21588984" cy="4114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1258" y="39806024"/>
            <a:ext cx="2371194" cy="33113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49855" y="40068997"/>
            <a:ext cx="15940821" cy="2785378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8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Annual Research Symposium </a:t>
            </a:r>
            <a:r>
              <a:rPr lang="en-US" sz="6000" b="1" dirty="0" smtClean="0">
                <a:solidFill>
                  <a:srgbClr val="8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ARS2020</a:t>
            </a:r>
            <a:endParaRPr lang="en-US" sz="6000" b="1" dirty="0">
              <a:solidFill>
                <a:srgbClr val="80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2400"/>
              </a:spcAft>
            </a:pPr>
            <a:r>
              <a:rPr lang="en-US" sz="5000" b="1" dirty="0" smtClean="0">
                <a:solidFill>
                  <a:srgbClr val="8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“Research </a:t>
            </a:r>
            <a:r>
              <a:rPr lang="en-US" sz="5000" b="1" dirty="0">
                <a:solidFill>
                  <a:srgbClr val="8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for Achieving Excellence in </a:t>
            </a:r>
            <a:r>
              <a:rPr lang="en-US" sz="5000" b="1" dirty="0" smtClean="0">
                <a:solidFill>
                  <a:srgbClr val="8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Engineering” </a:t>
            </a:r>
            <a:endParaRPr lang="en-US" sz="5000" b="1" dirty="0">
              <a:solidFill>
                <a:srgbClr val="80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4500" b="1" dirty="0" smtClean="0">
                <a:solidFill>
                  <a:srgbClr val="8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Faculty </a:t>
            </a:r>
            <a:r>
              <a:rPr lang="en-US" sz="4500" b="1" dirty="0">
                <a:solidFill>
                  <a:srgbClr val="8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of Engineering, University of </a:t>
            </a:r>
            <a:r>
              <a:rPr lang="en-US" sz="4500" b="1" dirty="0" err="1" smtClean="0">
                <a:solidFill>
                  <a:srgbClr val="8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Ruhuna</a:t>
            </a:r>
            <a:r>
              <a:rPr lang="en-US" sz="4500" b="1" dirty="0" smtClean="0">
                <a:solidFill>
                  <a:srgbClr val="8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US" sz="4500" b="1" dirty="0">
              <a:solidFill>
                <a:srgbClr val="80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90375" y="3730187"/>
            <a:ext cx="21585946" cy="35225577"/>
          </a:xfrm>
          <a:prstGeom prst="roundRect">
            <a:avLst>
              <a:gd name="adj" fmla="val 87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190376" y="428630"/>
            <a:ext cx="21585946" cy="3342913"/>
          </a:xfrm>
          <a:prstGeom prst="roundRect">
            <a:avLst>
              <a:gd name="adj" fmla="val 50000"/>
            </a:avLst>
          </a:prstGeom>
          <a:solidFill>
            <a:srgbClr val="00194C"/>
          </a:solidFill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r>
              <a:rPr lang="en-US" sz="7200" b="1" dirty="0" smtClean="0">
                <a:solidFill>
                  <a:srgbClr val="FFC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ARS2020XXX</a:t>
            </a:r>
            <a:r>
              <a:rPr lang="en-US" sz="7200" b="1" dirty="0">
                <a:solidFill>
                  <a:srgbClr val="FFC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Title ( Arial 72, Bold 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602" y="3883672"/>
            <a:ext cx="21370087" cy="707425"/>
          </a:xfrm>
          <a:prstGeom prst="rect">
            <a:avLst/>
          </a:prstGeom>
          <a:solidFill>
            <a:srgbClr val="00194C"/>
          </a:solidFill>
        </p:spPr>
        <p:txBody>
          <a:bodyPr wrap="square" lIns="91376" tIns="45688" rIns="91376" bIns="45688" rtlCol="0">
            <a:spAutoFit/>
          </a:bodyPr>
          <a:lstStyle/>
          <a:p>
            <a:pPr algn="r"/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 Name, Author Name, 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 Name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6529" y="5764266"/>
            <a:ext cx="8634378" cy="23082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376" tIns="45688" rIns="91376" bIns="45688" rtlCol="0">
            <a:spAutoFit/>
          </a:bodyPr>
          <a:lstStyle/>
          <a:p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04602" y="4729889"/>
            <a:ext cx="8994144" cy="959495"/>
          </a:xfrm>
          <a:prstGeom prst="roundRect">
            <a:avLst>
              <a:gd name="adj" fmla="val 40326"/>
            </a:avLst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r>
              <a:rPr lang="en-US" sz="4800" b="1" dirty="0">
                <a:latin typeface="Cambria" panose="02040503050406030204" pitchFamily="18" charset="0"/>
                <a:cs typeface="Arial" panose="020B0604020202020204" pitchFamily="34" charset="0"/>
              </a:rPr>
              <a:t>Introduction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2676" y="10669622"/>
            <a:ext cx="8994144" cy="959495"/>
          </a:xfrm>
          <a:prstGeom prst="roundRect">
            <a:avLst>
              <a:gd name="adj" fmla="val 40326"/>
            </a:avLst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r>
              <a:rPr lang="en-US" sz="4800" b="1" dirty="0">
                <a:latin typeface="Cambria" panose="02040503050406030204" pitchFamily="18" charset="0"/>
                <a:cs typeface="Arial" panose="020B0604020202020204" pitchFamily="34" charset="0"/>
              </a:rPr>
              <a:t>Objectives:</a:t>
            </a: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693138" y="12491611"/>
            <a:ext cx="20981551" cy="188666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376" tIns="45688" rIns="91376" bIns="45688" numCol="1" anchor="ctr" anchorCtr="0" compatLnSpc="1">
            <a:prstTxWarp prst="textNoShape">
              <a:avLst/>
            </a:prstTxWarp>
            <a:spAutoFit/>
          </a:bodyPr>
          <a:lstStyle/>
          <a:p>
            <a:pPr defTabSz="9137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000" b="1" u="sng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Instructions:</a:t>
            </a:r>
          </a:p>
          <a:p>
            <a:pPr marL="571100" indent="-571100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4000" dirty="0">
              <a:solidFill>
                <a:srgbClr val="003399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Use this template to prepare the poster. 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Please don’t change the cage style, footer note, logos, title styles and authors name styles. 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The size of the poster must be 2’ x 4’ (feet) oriented in the “portrait" position. In order to fit the poster board, your poster should not exceed the recommended size. 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Title lettering should be Cambria, 72 point, Bold followed by ARS code of the paper.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Authors names should be Cambria, 40 point, Bold. 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Section headings (Introduction, Methodology, Results and Discussion, Conclusion, Acknowledgements, </a:t>
            </a:r>
            <a:r>
              <a:rPr lang="en-US" sz="4000" dirty="0" err="1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etc</a:t>
            </a: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 should be 48 point, Arial (Bold)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The body lettering should not be less than a 24-point type to make it readable from a five feet away. 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Reference (if any) shall be done using Harvard Referencing. Do not add long list of references as space of your poster is limited. Cite and reference only important sources.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Make your poster attractive for readers. Your poster should highlight and summarize the main points. Present only enough data to support your conclusions.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Graphs, tables and pictures should be simple  and easy to read. Figures and graphs should be in   high resolution. 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Submit your poster </a:t>
            </a:r>
            <a:r>
              <a:rPr lang="en-US" sz="4000" b="1" dirty="0" smtClean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 both .</a:t>
            </a:r>
            <a:r>
              <a:rPr lang="en-US" sz="4000" b="1" dirty="0" err="1" smtClean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pptx</a:t>
            </a:r>
            <a:r>
              <a:rPr lang="en-US" sz="4000" b="1" dirty="0" smtClean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and .pdf format on 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 before </a:t>
            </a:r>
            <a:r>
              <a:rPr lang="en-US" sz="4000" b="1" dirty="0" smtClean="0">
                <a:solidFill>
                  <a:srgbClr val="003399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10th February 2020 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to the email address </a:t>
            </a:r>
            <a:r>
              <a:rPr lang="en-US" sz="4000" b="1" i="1" dirty="0" smtClean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  <a:hlinkClick r:id="rId3"/>
              </a:rPr>
              <a:t>ars@eng.ruh.ac.lk</a:t>
            </a:r>
            <a:r>
              <a:rPr lang="en-US" sz="4000" b="1" dirty="0" smtClean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The organizers will provide the printed poster on the symposium day.  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Your poster should be mounted before the beginning of the first poster session and removed by the end of the symposium. 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 not use glue, pins or staples. The organizers will provide suitable fixing materials, and onsite assistance will be available to help you to display your poster. </a:t>
            </a: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4000" dirty="0">
              <a:solidFill>
                <a:srgbClr val="003399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71100" indent="-571100" algn="just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4000" dirty="0">
              <a:solidFill>
                <a:srgbClr val="003399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US" sz="4000" dirty="0"/>
          </a:p>
          <a:p>
            <a:r>
              <a:rPr lang="en-US" sz="4000" dirty="0"/>
              <a:t> </a:t>
            </a:r>
          </a:p>
          <a:p>
            <a:pPr marL="571100" indent="-571100" defTabSz="91376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4000" dirty="0">
              <a:solidFill>
                <a:srgbClr val="003399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06E2A8A-F570-46F8-8A66-A50C3AAD44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58" y="39616340"/>
            <a:ext cx="3690193" cy="369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81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358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Tushara Chaminda</dc:creator>
  <cp:lastModifiedBy>Admin</cp:lastModifiedBy>
  <cp:revision>34</cp:revision>
  <dcterms:created xsi:type="dcterms:W3CDTF">2015-12-28T13:27:17Z</dcterms:created>
  <dcterms:modified xsi:type="dcterms:W3CDTF">2019-12-30T07:34:41Z</dcterms:modified>
</cp:coreProperties>
</file>